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21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septembre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287" y="3714513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yourself and ask about others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582" y="2667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être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337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</a:t>
            </a:r>
            <a:r>
              <a:rPr lang="en-US" sz="2800" dirty="0" smtClean="0">
                <a:latin typeface="Kristen ITC" pitchFamily="66" charset="0"/>
              </a:rPr>
              <a:t>your likes </a:t>
            </a:r>
            <a:r>
              <a:rPr lang="en-US" sz="2800" dirty="0" smtClean="0">
                <a:latin typeface="Kristen ITC" pitchFamily="66" charset="0"/>
              </a:rPr>
              <a:t>and dislikes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461" y="5791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88</cp:revision>
  <dcterms:created xsi:type="dcterms:W3CDTF">2011-09-14T23:22:57Z</dcterms:created>
  <dcterms:modified xsi:type="dcterms:W3CDTF">2012-09-21T11:11:29Z</dcterms:modified>
</cp:coreProperties>
</file>